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256" r:id="rId5"/>
    <p:sldId id="295" r:id="rId6"/>
    <p:sldId id="298" r:id="rId7"/>
    <p:sldId id="301" r:id="rId8"/>
    <p:sldId id="299" r:id="rId9"/>
    <p:sldId id="300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09/11/2021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09/11/2021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30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78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57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5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03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736" y="3699544"/>
            <a:ext cx="5863904" cy="1379325"/>
          </a:xfrm>
        </p:spPr>
        <p:txBody>
          <a:bodyPr rtlCol="0"/>
          <a:lstStyle/>
          <a:p>
            <a:pPr rtl="0"/>
            <a:r>
              <a:rPr lang="fr-FR" sz="5400" dirty="0"/>
              <a:t>VR Perspectives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6232" y="4940937"/>
            <a:ext cx="5311579" cy="396660"/>
          </a:xfrm>
        </p:spPr>
        <p:txBody>
          <a:bodyPr rtlCol="0">
            <a:normAutofit/>
          </a:bodyPr>
          <a:lstStyle/>
          <a:p>
            <a:pPr algn="r" rtl="0"/>
            <a:r>
              <a:rPr lang="fr-FR" sz="2000" dirty="0"/>
              <a:t>Louis Ginesy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The IDEA: Explore alternative</a:t>
            </a:r>
            <a:br>
              <a:rPr lang="fr-FR" dirty="0"/>
            </a:br>
            <a:r>
              <a:rPr lang="fr-FR" dirty="0"/>
              <a:t>Perspectives in VR Applications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84D914-F26D-4B6C-8C39-26942BE2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64" y="2523022"/>
            <a:ext cx="2485938" cy="139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BFBAA4-7871-403F-AD52-62C2A6627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37" y="2519744"/>
            <a:ext cx="2485938" cy="13983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E4D9D6-4253-4B16-ABB3-3A71101F7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978" y="4235478"/>
            <a:ext cx="2485938" cy="1398340"/>
          </a:xfrm>
          <a:prstGeom prst="rect">
            <a:avLst/>
          </a:prstGeom>
        </p:spPr>
      </p:pic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DD33A2B4-B168-463D-8E00-AC65C224A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r="5725"/>
          <a:stretch/>
        </p:blipFill>
        <p:spPr bwMode="auto">
          <a:xfrm>
            <a:off x="7917110" y="2519744"/>
            <a:ext cx="2485938" cy="13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80DAE1-557F-41F3-A343-CDB4305FB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348" y="4235478"/>
            <a:ext cx="2485938" cy="13983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C95492-44B9-4528-A728-C855888EC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08" y="4243094"/>
            <a:ext cx="2485939" cy="13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1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C4C95-4DE0-418E-BF9E-6EBFF9515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6" b="17087"/>
          <a:stretch/>
        </p:blipFill>
        <p:spPr>
          <a:xfrm>
            <a:off x="7974563" y="2169026"/>
            <a:ext cx="3381274" cy="190082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The IDEA: Explore alternative</a:t>
            </a:r>
            <a:br>
              <a:rPr lang="fr-FR" dirty="0"/>
            </a:br>
            <a:r>
              <a:rPr lang="fr-FR" dirty="0"/>
              <a:t>Perspectives in VR Applications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2050" name="Picture 2" descr="Afficher l’image source">
            <a:extLst>
              <a:ext uri="{FF2B5EF4-FFF2-40B4-BE49-F238E27FC236}">
                <a16:creationId xmlns:a16="http://schemas.microsoft.com/office/drawing/2014/main" id="{C87D2F11-413F-443C-B133-AB8AE125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9027"/>
            <a:ext cx="3379237" cy="19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’image source">
            <a:extLst>
              <a:ext uri="{FF2B5EF4-FFF2-40B4-BE49-F238E27FC236}">
                <a16:creationId xmlns:a16="http://schemas.microsoft.com/office/drawing/2014/main" id="{B489E29E-C00F-436C-9ADA-9D0B47BB0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3484562"/>
            <a:ext cx="5105400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5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State of the 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42" name="Sous-titre 2">
            <a:extLst>
              <a:ext uri="{FF2B5EF4-FFF2-40B4-BE49-F238E27FC236}">
                <a16:creationId xmlns:a16="http://schemas.microsoft.com/office/drawing/2014/main" id="{70D1F0BB-9632-434F-9CA6-D68F5BD189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33498" y="2217740"/>
            <a:ext cx="9370853" cy="3619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3PP-R: </a:t>
            </a:r>
            <a:r>
              <a:rPr lang="fr-FR" dirty="0" err="1"/>
              <a:t>Enabling</a:t>
            </a:r>
            <a:r>
              <a:rPr lang="fr-FR" dirty="0"/>
              <a:t> Natural </a:t>
            </a:r>
            <a:r>
              <a:rPr lang="fr-FR" dirty="0" err="1"/>
              <a:t>Movement</a:t>
            </a:r>
            <a:r>
              <a:rPr lang="fr-FR" dirty="0"/>
              <a:t> in 3rd Person Virtual Reality | </a:t>
            </a:r>
            <a:r>
              <a:rPr lang="fr-FR" dirty="0" err="1"/>
              <a:t>Inan</a:t>
            </a:r>
            <a:r>
              <a:rPr lang="fr-FR" dirty="0"/>
              <a:t> Evin, Toni </a:t>
            </a:r>
            <a:r>
              <a:rPr lang="fr-FR" dirty="0" err="1"/>
              <a:t>Pesola</a:t>
            </a:r>
            <a:r>
              <a:rPr lang="fr-FR" dirty="0"/>
              <a:t>, </a:t>
            </a:r>
            <a:r>
              <a:rPr lang="fr-FR" dirty="0" err="1"/>
              <a:t>Maximus</a:t>
            </a:r>
            <a:r>
              <a:rPr lang="fr-FR" dirty="0"/>
              <a:t> D. </a:t>
            </a:r>
            <a:r>
              <a:rPr lang="fr-FR" dirty="0" err="1"/>
              <a:t>Kaos</a:t>
            </a:r>
            <a:r>
              <a:rPr lang="fr-FR" dirty="0"/>
              <a:t>, </a:t>
            </a:r>
            <a:r>
              <a:rPr lang="fr-FR" dirty="0" err="1"/>
              <a:t>Tuukka</a:t>
            </a:r>
            <a:r>
              <a:rPr lang="fr-FR" dirty="0"/>
              <a:t> M. </a:t>
            </a:r>
            <a:r>
              <a:rPr lang="fr-FR" dirty="0" err="1"/>
              <a:t>Takala</a:t>
            </a:r>
            <a:r>
              <a:rPr lang="fr-FR" dirty="0"/>
              <a:t>, </a:t>
            </a:r>
            <a:r>
              <a:rPr lang="fr-FR" dirty="0" err="1"/>
              <a:t>Perttu</a:t>
            </a:r>
            <a:r>
              <a:rPr lang="fr-FR" dirty="0"/>
              <a:t> </a:t>
            </a:r>
            <a:r>
              <a:rPr lang="fr-FR" dirty="0" err="1"/>
              <a:t>Hämäläinen</a:t>
            </a: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/>
              <a:t>Characterizing</a:t>
            </a:r>
            <a:r>
              <a:rPr lang="fr-FR" dirty="0"/>
              <a:t> first and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viewpoints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alternation for </a:t>
            </a:r>
            <a:r>
              <a:rPr lang="fr-FR" dirty="0" err="1"/>
              <a:t>embodied</a:t>
            </a:r>
            <a:r>
              <a:rPr lang="fr-FR" dirty="0"/>
              <a:t> interaction in </a:t>
            </a:r>
            <a:r>
              <a:rPr lang="fr-FR" dirty="0" err="1"/>
              <a:t>virtual</a:t>
            </a:r>
            <a:r>
              <a:rPr lang="fr-FR" dirty="0"/>
              <a:t> reality | Henrique </a:t>
            </a:r>
            <a:r>
              <a:rPr lang="fr-FR" dirty="0" err="1"/>
              <a:t>Galvan</a:t>
            </a:r>
            <a:r>
              <a:rPr lang="fr-FR" dirty="0"/>
              <a:t> </a:t>
            </a:r>
            <a:r>
              <a:rPr lang="fr-FR" dirty="0" err="1"/>
              <a:t>Debarba</a:t>
            </a:r>
            <a:r>
              <a:rPr lang="fr-FR" dirty="0"/>
              <a:t>, Sidney Bovet, Roy Salomon, Olaf </a:t>
            </a:r>
            <a:r>
              <a:rPr lang="fr-FR" dirty="0" err="1"/>
              <a:t>Blanke</a:t>
            </a:r>
            <a:r>
              <a:rPr lang="fr-FR" dirty="0"/>
              <a:t>, Bruno </a:t>
            </a:r>
            <a:r>
              <a:rPr lang="fr-FR" dirty="0" err="1"/>
              <a:t>Herbelin</a:t>
            </a:r>
            <a:r>
              <a:rPr lang="fr-FR" dirty="0"/>
              <a:t>, Ronan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/>
              <a:t>Characterizing</a:t>
            </a:r>
            <a:r>
              <a:rPr lang="fr-FR" dirty="0"/>
              <a:t> </a:t>
            </a:r>
            <a:r>
              <a:rPr lang="fr-FR" dirty="0" err="1"/>
              <a:t>embodied</a:t>
            </a:r>
            <a:r>
              <a:rPr lang="fr-FR" dirty="0"/>
              <a:t> interaction in First and </a:t>
            </a:r>
            <a:r>
              <a:rPr lang="fr-FR" dirty="0" err="1"/>
              <a:t>Third</a:t>
            </a:r>
            <a:r>
              <a:rPr lang="fr-FR" dirty="0"/>
              <a:t> Person Perspective </a:t>
            </a:r>
            <a:r>
              <a:rPr lang="fr-FR" dirty="0" err="1"/>
              <a:t>viewpoints</a:t>
            </a:r>
            <a:r>
              <a:rPr lang="fr-FR" dirty="0"/>
              <a:t> | Henrique G. </a:t>
            </a:r>
            <a:r>
              <a:rPr lang="fr-FR" dirty="0" err="1"/>
              <a:t>Debarba</a:t>
            </a:r>
            <a:r>
              <a:rPr lang="fr-FR" dirty="0"/>
              <a:t>, </a:t>
            </a:r>
            <a:r>
              <a:rPr lang="fr-FR" dirty="0" err="1"/>
              <a:t>Eray</a:t>
            </a:r>
            <a:r>
              <a:rPr lang="fr-FR" dirty="0"/>
              <a:t> </a:t>
            </a:r>
            <a:r>
              <a:rPr lang="fr-FR" dirty="0" err="1"/>
              <a:t>Molla</a:t>
            </a:r>
            <a:r>
              <a:rPr lang="fr-FR" dirty="0"/>
              <a:t>, Bruno </a:t>
            </a:r>
            <a:r>
              <a:rPr lang="fr-FR" dirty="0" err="1"/>
              <a:t>Herbelin</a:t>
            </a:r>
            <a:r>
              <a:rPr lang="fr-FR" dirty="0"/>
              <a:t>, Ronan </a:t>
            </a:r>
            <a:r>
              <a:rPr lang="fr-FR" dirty="0" err="1"/>
              <a:t>Boulic</a:t>
            </a: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head</a:t>
            </a:r>
            <a:r>
              <a:rPr lang="fr-FR" dirty="0"/>
              <a:t> on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shoulders</a:t>
            </a:r>
            <a:r>
              <a:rPr lang="fr-FR" dirty="0"/>
              <a:t>!: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third-person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for navigation in VR | Daniel Medeiros, Rafael K. dos </a:t>
            </a:r>
            <a:r>
              <a:rPr lang="fr-FR" dirty="0" err="1"/>
              <a:t>Anjos</a:t>
            </a:r>
            <a:r>
              <a:rPr lang="fr-FR" dirty="0"/>
              <a:t>, Daniel Mendes, João </a:t>
            </a:r>
            <a:r>
              <a:rPr lang="fr-FR" dirty="0" err="1"/>
              <a:t>Madeiras</a:t>
            </a:r>
            <a:r>
              <a:rPr lang="fr-FR" dirty="0"/>
              <a:t> Pereira, Alberto Raposo, Joaquim Jorge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First- and </a:t>
            </a:r>
            <a:r>
              <a:rPr lang="fr-FR" dirty="0" err="1"/>
              <a:t>Third</a:t>
            </a:r>
            <a:r>
              <a:rPr lang="fr-FR" dirty="0"/>
              <a:t>-Person Perspectives in Immersive Virtual </a:t>
            </a:r>
            <a:r>
              <a:rPr lang="fr-FR" dirty="0" err="1"/>
              <a:t>Environments</a:t>
            </a:r>
            <a:r>
              <a:rPr lang="fr-FR" dirty="0"/>
              <a:t>: </a:t>
            </a:r>
            <a:r>
              <a:rPr lang="fr-FR" dirty="0" err="1"/>
              <a:t>Presence</a:t>
            </a:r>
            <a:r>
              <a:rPr lang="fr-FR" dirty="0"/>
              <a:t> and Performance </a:t>
            </a:r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Embodied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| Geoffrey </a:t>
            </a:r>
            <a:r>
              <a:rPr lang="fr-FR" dirty="0" err="1"/>
              <a:t>Gorisse</a:t>
            </a:r>
            <a:r>
              <a:rPr lang="fr-FR" dirty="0"/>
              <a:t>, Olivier Christmann, Etienne Armand Amato, Simon </a:t>
            </a:r>
            <a:r>
              <a:rPr lang="fr-FR" dirty="0" err="1"/>
              <a:t>Richir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70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3F8AEA-7604-405C-910F-A9807F02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5" y="2075345"/>
            <a:ext cx="6932315" cy="3755004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ACF5A1E-E94B-425F-9057-5D746C61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 anchor="ctr"/>
          <a:lstStyle/>
          <a:p>
            <a:pPr algn="ctr" rtl="0"/>
            <a:r>
              <a:rPr lang="fr-FR" dirty="0" err="1"/>
              <a:t>Current</a:t>
            </a:r>
            <a:r>
              <a:rPr lang="fr-FR" dirty="0"/>
              <a:t> State of the Project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D96F2259-9F40-498B-AD01-9E68C8D9CF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516536" y="3137483"/>
            <a:ext cx="4211273" cy="2272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Camera redirection </a:t>
            </a:r>
            <a:r>
              <a:rPr lang="fr-FR" dirty="0" err="1"/>
              <a:t>using</a:t>
            </a:r>
            <a:r>
              <a:rPr lang="fr-FR" dirty="0"/>
              <a:t> a projection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IK for hands and </a:t>
            </a:r>
            <a:r>
              <a:rPr lang="fr-FR" dirty="0" err="1"/>
              <a:t>head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Move and rotation via sticks or </a:t>
            </a:r>
            <a:r>
              <a:rPr lang="fr-FR" dirty="0" err="1"/>
              <a:t>movement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cameras in game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7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/>
          </a:p>
        </p:txBody>
      </p:sp>
      <p:sp>
        <p:nvSpPr>
          <p:cNvPr id="79" name="Espace réservé du contenu 2">
            <a:extLst>
              <a:ext uri="{FF2B5EF4-FFF2-40B4-BE49-F238E27FC236}">
                <a16:creationId xmlns:a16="http://schemas.microsoft.com/office/drawing/2014/main" id="{5C0BE949-2DA6-473E-BE99-3A47C0931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112316"/>
            <a:ext cx="9291943" cy="2074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1600" dirty="0"/>
              <a:t>Fix and </a:t>
            </a:r>
            <a:r>
              <a:rPr lang="fr-FR" sz="1600" dirty="0" err="1"/>
              <a:t>Improve</a:t>
            </a:r>
            <a:r>
              <a:rPr lang="fr-FR" sz="1600" dirty="0"/>
              <a:t> the </a:t>
            </a:r>
            <a:r>
              <a:rPr lang="fr-FR" sz="1600" dirty="0" err="1"/>
              <a:t>existing</a:t>
            </a:r>
            <a:r>
              <a:rPr lang="fr-FR" sz="1600" dirty="0"/>
              <a:t> </a:t>
            </a:r>
            <a:r>
              <a:rPr lang="fr-FR" sz="1600" dirty="0" err="1"/>
              <a:t>IKs</a:t>
            </a:r>
            <a:endParaRPr lang="fr-FR" sz="1600" dirty="0"/>
          </a:p>
          <a:p>
            <a:pPr rtl="0"/>
            <a:r>
              <a:rPr lang="fr-FR" sz="1600" noProof="1"/>
              <a:t>Add IK for legs to simulate walking</a:t>
            </a:r>
          </a:p>
          <a:p>
            <a:pPr rtl="0"/>
            <a:r>
              <a:rPr lang="fr-FR" sz="1600" noProof="1"/>
              <a:t>Add a simple grab system</a:t>
            </a:r>
          </a:p>
          <a:p>
            <a:pPr rtl="0"/>
            <a:r>
              <a:rPr lang="fr-FR" sz="1600" noProof="1"/>
              <a:t>Add the other cameras planned </a:t>
            </a:r>
          </a:p>
        </p:txBody>
      </p:sp>
    </p:spTree>
    <p:extLst>
      <p:ext uri="{BB962C8B-B14F-4D97-AF65-F5344CB8AC3E}">
        <p14:creationId xmlns:p14="http://schemas.microsoft.com/office/powerpoint/2010/main" val="125005401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185</TotalTime>
  <Words>246</Words>
  <Application>Microsoft Office PowerPoint</Application>
  <PresentationFormat>Grand écran</PresentationFormat>
  <Paragraphs>31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Monoligne</vt:lpstr>
      <vt:lpstr>VR Perspectives</vt:lpstr>
      <vt:lpstr>The IDEA: Explore alternative Perspectives in VR Applications</vt:lpstr>
      <vt:lpstr>The IDEA: Explore alternative Perspectives in VR Applications</vt:lpstr>
      <vt:lpstr>State of the art</vt:lpstr>
      <vt:lpstr>Current State of the Project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louis GINESY</dc:creator>
  <cp:lastModifiedBy>louis GINESY</cp:lastModifiedBy>
  <cp:revision>7</cp:revision>
  <dcterms:created xsi:type="dcterms:W3CDTF">2021-11-06T23:02:50Z</dcterms:created>
  <dcterms:modified xsi:type="dcterms:W3CDTF">2021-11-08T23:32:04Z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